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3"/>
  </p:notesMasterIdLst>
  <p:sldIdLst>
    <p:sldId id="296" r:id="rId2"/>
    <p:sldId id="297" r:id="rId3"/>
    <p:sldId id="257" r:id="rId4"/>
    <p:sldId id="298" r:id="rId5"/>
    <p:sldId id="258" r:id="rId6"/>
    <p:sldId id="259" r:id="rId7"/>
    <p:sldId id="261" r:id="rId8"/>
    <p:sldId id="262" r:id="rId9"/>
    <p:sldId id="265" r:id="rId10"/>
    <p:sldId id="270" r:id="rId11"/>
    <p:sldId id="271" r:id="rId12"/>
  </p:sldIdLst>
  <p:sldSz cx="9144000" cy="5143500" type="screen16x9"/>
  <p:notesSz cx="6858000" cy="9144000"/>
  <p:embeddedFontLst>
    <p:embeddedFont>
      <p:font typeface="Aldrich" panose="020B0604020202020204" charset="0"/>
      <p:regular r:id="rId14"/>
    </p:embeddedFont>
    <p:embeddedFont>
      <p:font typeface="Sair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3639CD-26A1-4367-B283-A72EBD74DE35}">
  <a:tblStyle styleId="{AA3639CD-26A1-4367-B283-A72EBD74DE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1" autoAdjust="0"/>
    <p:restoredTop sz="94660"/>
  </p:normalViewPr>
  <p:slideViewPr>
    <p:cSldViewPr snapToGrid="0">
      <p:cViewPr>
        <p:scale>
          <a:sx n="150" d="100"/>
          <a:sy n="150" d="100"/>
        </p:scale>
        <p:origin x="-1075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727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07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588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e013acee2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e013acee2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0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69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99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2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521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3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e013acee2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e013acee2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53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e013acee2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e013acee2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79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e013acee2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e013acee2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7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350" y="1119669"/>
            <a:ext cx="3697200" cy="23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50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350" y="3565519"/>
            <a:ext cx="36972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691783" y="844730"/>
            <a:ext cx="3556500" cy="341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4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50" name="Google Shape;650;p14"/>
          <p:cNvGrpSpPr/>
          <p:nvPr/>
        </p:nvGrpSpPr>
        <p:grpSpPr>
          <a:xfrm>
            <a:off x="5743" y="-12"/>
            <a:ext cx="9138270" cy="5143512"/>
            <a:chOff x="5743" y="-12"/>
            <a:chExt cx="9138270" cy="5143512"/>
          </a:xfrm>
        </p:grpSpPr>
        <p:grpSp>
          <p:nvGrpSpPr>
            <p:cNvPr id="651" name="Google Shape;651;p14"/>
            <p:cNvGrpSpPr/>
            <p:nvPr/>
          </p:nvGrpSpPr>
          <p:grpSpPr>
            <a:xfrm rot="-5400000">
              <a:off x="8034447" y="573209"/>
              <a:ext cx="1682787" cy="536345"/>
              <a:chOff x="5088951" y="1790997"/>
              <a:chExt cx="1682787" cy="536345"/>
            </a:xfrm>
          </p:grpSpPr>
          <p:sp>
            <p:nvSpPr>
              <p:cNvPr id="652" name="Google Shape;652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14"/>
            <p:cNvGrpSpPr/>
            <p:nvPr/>
          </p:nvGrpSpPr>
          <p:grpSpPr>
            <a:xfrm rot="-5400000">
              <a:off x="-567478" y="573209"/>
              <a:ext cx="1682787" cy="536345"/>
              <a:chOff x="5088951" y="1790997"/>
              <a:chExt cx="1682787" cy="536345"/>
            </a:xfrm>
          </p:grpSpPr>
          <p:sp>
            <p:nvSpPr>
              <p:cNvPr id="658" name="Google Shape;658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14"/>
            <p:cNvGrpSpPr/>
            <p:nvPr/>
          </p:nvGrpSpPr>
          <p:grpSpPr>
            <a:xfrm rot="-5400000" flipH="1">
              <a:off x="8034447" y="4033934"/>
              <a:ext cx="1682787" cy="536345"/>
              <a:chOff x="5088951" y="1790997"/>
              <a:chExt cx="1682787" cy="536345"/>
            </a:xfrm>
          </p:grpSpPr>
          <p:sp>
            <p:nvSpPr>
              <p:cNvPr id="664" name="Google Shape;664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14"/>
            <p:cNvGrpSpPr/>
            <p:nvPr/>
          </p:nvGrpSpPr>
          <p:grpSpPr>
            <a:xfrm rot="-5400000" flipH="1">
              <a:off x="-567478" y="4033934"/>
              <a:ext cx="1682787" cy="536345"/>
              <a:chOff x="5088951" y="1790997"/>
              <a:chExt cx="1682787" cy="536345"/>
            </a:xfrm>
          </p:grpSpPr>
          <p:sp>
            <p:nvSpPr>
              <p:cNvPr id="670" name="Google Shape;670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5" name="Google Shape;675;p14"/>
          <p:cNvGrpSpPr/>
          <p:nvPr/>
        </p:nvGrpSpPr>
        <p:grpSpPr>
          <a:xfrm>
            <a:off x="207459" y="1430595"/>
            <a:ext cx="8734836" cy="2282298"/>
            <a:chOff x="207459" y="1430595"/>
            <a:chExt cx="8734836" cy="2282298"/>
          </a:xfrm>
        </p:grpSpPr>
        <p:grpSp>
          <p:nvGrpSpPr>
            <p:cNvPr id="676" name="Google Shape;676;p14"/>
            <p:cNvGrpSpPr/>
            <p:nvPr/>
          </p:nvGrpSpPr>
          <p:grpSpPr>
            <a:xfrm>
              <a:off x="8809384" y="1430595"/>
              <a:ext cx="132911" cy="199379"/>
              <a:chOff x="2778349" y="5640986"/>
              <a:chExt cx="508847" cy="763610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14"/>
            <p:cNvGrpSpPr/>
            <p:nvPr/>
          </p:nvGrpSpPr>
          <p:grpSpPr>
            <a:xfrm>
              <a:off x="207459" y="1430595"/>
              <a:ext cx="132911" cy="199379"/>
              <a:chOff x="2778349" y="5640986"/>
              <a:chExt cx="508847" cy="763610"/>
            </a:xfrm>
          </p:grpSpPr>
          <p:sp>
            <p:nvSpPr>
              <p:cNvPr id="680" name="Google Shape;680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" name="Google Shape;682;p14"/>
            <p:cNvGrpSpPr/>
            <p:nvPr/>
          </p:nvGrpSpPr>
          <p:grpSpPr>
            <a:xfrm>
              <a:off x="8809384" y="3513514"/>
              <a:ext cx="132911" cy="199379"/>
              <a:chOff x="2778349" y="5640986"/>
              <a:chExt cx="508847" cy="763610"/>
            </a:xfrm>
          </p:grpSpPr>
          <p:sp>
            <p:nvSpPr>
              <p:cNvPr id="683" name="Google Shape;683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5" name="Google Shape;685;p14"/>
            <p:cNvGrpSpPr/>
            <p:nvPr/>
          </p:nvGrpSpPr>
          <p:grpSpPr>
            <a:xfrm>
              <a:off x="207459" y="3513514"/>
              <a:ext cx="132911" cy="199379"/>
              <a:chOff x="2778349" y="5640986"/>
              <a:chExt cx="508847" cy="763610"/>
            </a:xfrm>
          </p:grpSpPr>
          <p:sp>
            <p:nvSpPr>
              <p:cNvPr id="686" name="Google Shape;686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5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91" name="Google Shape;691;p15"/>
          <p:cNvGrpSpPr/>
          <p:nvPr/>
        </p:nvGrpSpPr>
        <p:grpSpPr>
          <a:xfrm>
            <a:off x="1" y="300"/>
            <a:ext cx="9143987" cy="5143233"/>
            <a:chOff x="1" y="300"/>
            <a:chExt cx="9143987" cy="5143233"/>
          </a:xfrm>
        </p:grpSpPr>
        <p:grpSp>
          <p:nvGrpSpPr>
            <p:cNvPr id="692" name="Google Shape;692;p15"/>
            <p:cNvGrpSpPr/>
            <p:nvPr/>
          </p:nvGrpSpPr>
          <p:grpSpPr>
            <a:xfrm>
              <a:off x="7461201" y="300"/>
              <a:ext cx="1682787" cy="5143233"/>
              <a:chOff x="7461201" y="300"/>
              <a:chExt cx="1682787" cy="5143233"/>
            </a:xfrm>
          </p:grpSpPr>
          <p:grpSp>
            <p:nvGrpSpPr>
              <p:cNvPr id="693" name="Google Shape;693;p15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94" name="Google Shape;694;p15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15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15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15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8" name="Google Shape;698;p15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99" name="Google Shape;699;p15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15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15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15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3" name="Google Shape;703;p15"/>
            <p:cNvGrpSpPr/>
            <p:nvPr/>
          </p:nvGrpSpPr>
          <p:grpSpPr>
            <a:xfrm flipH="1">
              <a:off x="1" y="300"/>
              <a:ext cx="1682787" cy="5143233"/>
              <a:chOff x="7461201" y="300"/>
              <a:chExt cx="1682787" cy="5143233"/>
            </a:xfrm>
          </p:grpSpPr>
          <p:grpSp>
            <p:nvGrpSpPr>
              <p:cNvPr id="704" name="Google Shape;704;p15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705" name="Google Shape;705;p15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15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15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15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9" name="Google Shape;709;p15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710" name="Google Shape;710;p15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5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5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5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14" name="Google Shape;714;p15"/>
          <p:cNvGrpSpPr/>
          <p:nvPr/>
        </p:nvGrpSpPr>
        <p:grpSpPr>
          <a:xfrm>
            <a:off x="1351780" y="220554"/>
            <a:ext cx="6451661" cy="4696579"/>
            <a:chOff x="1351780" y="220554"/>
            <a:chExt cx="6451661" cy="4696579"/>
          </a:xfrm>
        </p:grpSpPr>
        <p:grpSp>
          <p:nvGrpSpPr>
            <p:cNvPr id="715" name="Google Shape;715;p15"/>
            <p:cNvGrpSpPr/>
            <p:nvPr/>
          </p:nvGrpSpPr>
          <p:grpSpPr>
            <a:xfrm>
              <a:off x="7670530" y="220554"/>
              <a:ext cx="132911" cy="199379"/>
              <a:chOff x="2778349" y="5640986"/>
              <a:chExt cx="508847" cy="763610"/>
            </a:xfrm>
          </p:grpSpPr>
          <p:sp>
            <p:nvSpPr>
              <p:cNvPr id="716" name="Google Shape;716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15"/>
            <p:cNvGrpSpPr/>
            <p:nvPr/>
          </p:nvGrpSpPr>
          <p:grpSpPr>
            <a:xfrm>
              <a:off x="7670530" y="4717754"/>
              <a:ext cx="132911" cy="199379"/>
              <a:chOff x="2778349" y="5640986"/>
              <a:chExt cx="508847" cy="763610"/>
            </a:xfrm>
          </p:grpSpPr>
          <p:sp>
            <p:nvSpPr>
              <p:cNvPr id="719" name="Google Shape;719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" name="Google Shape;721;p15"/>
            <p:cNvGrpSpPr/>
            <p:nvPr/>
          </p:nvGrpSpPr>
          <p:grpSpPr>
            <a:xfrm>
              <a:off x="1351780" y="220554"/>
              <a:ext cx="132911" cy="199379"/>
              <a:chOff x="2778349" y="5640986"/>
              <a:chExt cx="508847" cy="763610"/>
            </a:xfrm>
          </p:grpSpPr>
          <p:sp>
            <p:nvSpPr>
              <p:cNvPr id="722" name="Google Shape;722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" name="Google Shape;724;p15"/>
            <p:cNvGrpSpPr/>
            <p:nvPr/>
          </p:nvGrpSpPr>
          <p:grpSpPr>
            <a:xfrm>
              <a:off x="1351780" y="4717754"/>
              <a:ext cx="132911" cy="199379"/>
              <a:chOff x="2778349" y="5640986"/>
              <a:chExt cx="508847" cy="763610"/>
            </a:xfrm>
          </p:grpSpPr>
          <p:sp>
            <p:nvSpPr>
              <p:cNvPr id="725" name="Google Shape;725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7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7"/>
          <p:cNvSpPr txBox="1">
            <a:spLocks noGrp="1"/>
          </p:cNvSpPr>
          <p:nvPr>
            <p:ph type="title"/>
          </p:nvPr>
        </p:nvSpPr>
        <p:spPr>
          <a:xfrm>
            <a:off x="720005" y="15527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17"/>
          <p:cNvSpPr txBox="1">
            <a:spLocks noGrp="1"/>
          </p:cNvSpPr>
          <p:nvPr>
            <p:ph type="title" idx="2"/>
          </p:nvPr>
        </p:nvSpPr>
        <p:spPr>
          <a:xfrm>
            <a:off x="3145338" y="15527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7"/>
          <p:cNvSpPr txBox="1">
            <a:spLocks noGrp="1"/>
          </p:cNvSpPr>
          <p:nvPr>
            <p:ph type="subTitle" idx="1"/>
          </p:nvPr>
        </p:nvSpPr>
        <p:spPr>
          <a:xfrm>
            <a:off x="720000" y="19317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7"/>
          <p:cNvSpPr txBox="1">
            <a:spLocks noGrp="1"/>
          </p:cNvSpPr>
          <p:nvPr>
            <p:ph type="subTitle" idx="3"/>
          </p:nvPr>
        </p:nvSpPr>
        <p:spPr>
          <a:xfrm>
            <a:off x="3145330" y="19317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17"/>
          <p:cNvSpPr txBox="1">
            <a:spLocks noGrp="1"/>
          </p:cNvSpPr>
          <p:nvPr>
            <p:ph type="title" idx="4"/>
          </p:nvPr>
        </p:nvSpPr>
        <p:spPr>
          <a:xfrm>
            <a:off x="720005" y="30772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7"/>
          <p:cNvSpPr txBox="1">
            <a:spLocks noGrp="1"/>
          </p:cNvSpPr>
          <p:nvPr>
            <p:ph type="title" idx="5"/>
          </p:nvPr>
        </p:nvSpPr>
        <p:spPr>
          <a:xfrm>
            <a:off x="3145338" y="30772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17"/>
          <p:cNvSpPr txBox="1">
            <a:spLocks noGrp="1"/>
          </p:cNvSpPr>
          <p:nvPr>
            <p:ph type="subTitle" idx="6"/>
          </p:nvPr>
        </p:nvSpPr>
        <p:spPr>
          <a:xfrm>
            <a:off x="720000" y="34562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7"/>
          <p:cNvSpPr txBox="1">
            <a:spLocks noGrp="1"/>
          </p:cNvSpPr>
          <p:nvPr>
            <p:ph type="subTitle" idx="7"/>
          </p:nvPr>
        </p:nvSpPr>
        <p:spPr>
          <a:xfrm>
            <a:off x="3145330" y="34562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1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7"/>
          <p:cNvSpPr>
            <a:spLocks noGrp="1"/>
          </p:cNvSpPr>
          <p:nvPr>
            <p:ph type="pic" idx="9"/>
          </p:nvPr>
        </p:nvSpPr>
        <p:spPr>
          <a:xfrm>
            <a:off x="5643175" y="1175250"/>
            <a:ext cx="2685900" cy="328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39" name="Google Shape;839;p17"/>
          <p:cNvGrpSpPr/>
          <p:nvPr/>
        </p:nvGrpSpPr>
        <p:grpSpPr>
          <a:xfrm>
            <a:off x="1609652" y="1563681"/>
            <a:ext cx="7250153" cy="3422638"/>
            <a:chOff x="1609652" y="1563681"/>
            <a:chExt cx="7250153" cy="3422638"/>
          </a:xfrm>
        </p:grpSpPr>
        <p:grpSp>
          <p:nvGrpSpPr>
            <p:cNvPr id="840" name="Google Shape;840;p17"/>
            <p:cNvGrpSpPr/>
            <p:nvPr/>
          </p:nvGrpSpPr>
          <p:grpSpPr>
            <a:xfrm>
              <a:off x="1609652" y="4710656"/>
              <a:ext cx="183745" cy="275663"/>
              <a:chOff x="2778349" y="5640986"/>
              <a:chExt cx="508847" cy="763610"/>
            </a:xfrm>
          </p:grpSpPr>
          <p:sp>
            <p:nvSpPr>
              <p:cNvPr id="841" name="Google Shape;841;p17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7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3" name="Google Shape;843;p17"/>
            <p:cNvGrpSpPr/>
            <p:nvPr/>
          </p:nvGrpSpPr>
          <p:grpSpPr>
            <a:xfrm>
              <a:off x="8676061" y="1563681"/>
              <a:ext cx="183745" cy="275663"/>
              <a:chOff x="2778349" y="5640986"/>
              <a:chExt cx="508847" cy="763610"/>
            </a:xfrm>
          </p:grpSpPr>
          <p:sp>
            <p:nvSpPr>
              <p:cNvPr id="844" name="Google Shape;844;p17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7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6" name="Google Shape;846;p17"/>
          <p:cNvGrpSpPr/>
          <p:nvPr/>
        </p:nvGrpSpPr>
        <p:grpSpPr>
          <a:xfrm>
            <a:off x="11" y="-1"/>
            <a:ext cx="9062933" cy="5143508"/>
            <a:chOff x="11" y="-1"/>
            <a:chExt cx="9062933" cy="5143508"/>
          </a:xfrm>
        </p:grpSpPr>
        <p:grpSp>
          <p:nvGrpSpPr>
            <p:cNvPr id="847" name="Google Shape;847;p17"/>
            <p:cNvGrpSpPr/>
            <p:nvPr/>
          </p:nvGrpSpPr>
          <p:grpSpPr>
            <a:xfrm rot="5400000">
              <a:off x="509809" y="4043678"/>
              <a:ext cx="590031" cy="1609627"/>
              <a:chOff x="6157984" y="3326003"/>
              <a:chExt cx="590031" cy="1609627"/>
            </a:xfrm>
          </p:grpSpPr>
          <p:sp>
            <p:nvSpPr>
              <p:cNvPr id="848" name="Google Shape;848;p17"/>
              <p:cNvSpPr/>
              <p:nvPr/>
            </p:nvSpPr>
            <p:spPr>
              <a:xfrm>
                <a:off x="6466394" y="4340965"/>
                <a:ext cx="150034" cy="594658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7"/>
              <p:cNvSpPr/>
              <p:nvPr/>
            </p:nvSpPr>
            <p:spPr>
              <a:xfrm>
                <a:off x="6555218" y="3758470"/>
                <a:ext cx="107579" cy="117715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6466394" y="4565081"/>
                <a:ext cx="15766" cy="3705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6416315" y="4707691"/>
                <a:ext cx="14942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7"/>
              <p:cNvSpPr/>
              <p:nvPr/>
            </p:nvSpPr>
            <p:spPr>
              <a:xfrm>
                <a:off x="6157984" y="3434403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7"/>
              <p:cNvSpPr/>
              <p:nvPr/>
            </p:nvSpPr>
            <p:spPr>
              <a:xfrm>
                <a:off x="6639508" y="3920555"/>
                <a:ext cx="108506" cy="101507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7"/>
              <p:cNvSpPr/>
              <p:nvPr/>
            </p:nvSpPr>
            <p:spPr>
              <a:xfrm>
                <a:off x="6597879" y="3326003"/>
                <a:ext cx="111186" cy="160962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17"/>
            <p:cNvGrpSpPr/>
            <p:nvPr/>
          </p:nvGrpSpPr>
          <p:grpSpPr>
            <a:xfrm rot="10800000">
              <a:off x="8472914" y="-1"/>
              <a:ext cx="590031" cy="1609627"/>
              <a:chOff x="6157984" y="3326003"/>
              <a:chExt cx="590031" cy="1609627"/>
            </a:xfrm>
          </p:grpSpPr>
          <p:sp>
            <p:nvSpPr>
              <p:cNvPr id="856" name="Google Shape;856;p17"/>
              <p:cNvSpPr/>
              <p:nvPr/>
            </p:nvSpPr>
            <p:spPr>
              <a:xfrm>
                <a:off x="6466394" y="4340965"/>
                <a:ext cx="150034" cy="594658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>
                <a:off x="6555218" y="3758470"/>
                <a:ext cx="107579" cy="117715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7"/>
              <p:cNvSpPr/>
              <p:nvPr/>
            </p:nvSpPr>
            <p:spPr>
              <a:xfrm>
                <a:off x="6466394" y="4565081"/>
                <a:ext cx="15766" cy="3705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7"/>
              <p:cNvSpPr/>
              <p:nvPr/>
            </p:nvSpPr>
            <p:spPr>
              <a:xfrm>
                <a:off x="6416315" y="4707691"/>
                <a:ext cx="14942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7"/>
              <p:cNvSpPr/>
              <p:nvPr/>
            </p:nvSpPr>
            <p:spPr>
              <a:xfrm>
                <a:off x="6157984" y="3434403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7"/>
              <p:cNvSpPr/>
              <p:nvPr/>
            </p:nvSpPr>
            <p:spPr>
              <a:xfrm>
                <a:off x="6639508" y="3920555"/>
                <a:ext cx="108506" cy="101507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7"/>
              <p:cNvSpPr/>
              <p:nvPr/>
            </p:nvSpPr>
            <p:spPr>
              <a:xfrm>
                <a:off x="6597879" y="3326003"/>
                <a:ext cx="111186" cy="160962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9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9"/>
          <p:cNvGrpSpPr/>
          <p:nvPr/>
        </p:nvGrpSpPr>
        <p:grpSpPr>
          <a:xfrm>
            <a:off x="11" y="11"/>
            <a:ext cx="9143977" cy="5153968"/>
            <a:chOff x="11" y="11"/>
            <a:chExt cx="9143977" cy="5153968"/>
          </a:xfrm>
        </p:grpSpPr>
        <p:sp>
          <p:nvSpPr>
            <p:cNvPr id="874" name="Google Shape;874;p19"/>
            <p:cNvSpPr/>
            <p:nvPr/>
          </p:nvSpPr>
          <p:spPr>
            <a:xfrm rot="-5400000">
              <a:off x="8580392" y="-278251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 rot="-5400000">
              <a:off x="8518773" y="-277735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 rot="-5400000">
              <a:off x="8491416" y="-100448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 rot="-5400000">
              <a:off x="8983644" y="299150"/>
              <a:ext cx="92741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 rot="-5400000">
              <a:off x="8769265" y="-219931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 rot="-5400000">
              <a:off x="8501617" y="-445851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 rot="-5400000">
              <a:off x="8931351" y="293123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 rot="-5400000">
              <a:off x="8672974" y="181066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 rot="-5400000">
              <a:off x="8591881" y="150051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 rot="-5400000">
              <a:off x="8283118" y="-613449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 rot="-5400000">
              <a:off x="8441492" y="-100395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 rot="-5400000">
              <a:off x="8580392" y="4173574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 rot="-5400000">
              <a:off x="8518773" y="4174090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 rot="-5400000">
              <a:off x="8491416" y="4351377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 rot="-5400000">
              <a:off x="8983644" y="4750975"/>
              <a:ext cx="92740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 rot="-5400000">
              <a:off x="8769265" y="4231894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 rot="-5400000">
              <a:off x="8501617" y="4005974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 rot="-5400000">
              <a:off x="8931351" y="4744948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 rot="-5400000">
              <a:off x="8672974" y="4632891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 rot="-5400000">
              <a:off x="8591881" y="4601876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 rot="-5400000">
              <a:off x="8283118" y="3838376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 rot="-5400000">
              <a:off x="8441492" y="4351430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 rot="5400000" flipH="1">
              <a:off x="451494" y="-278251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 rot="5400000" flipH="1">
              <a:off x="528775" y="-277735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 rot="5400000" flipH="1">
              <a:off x="540367" y="-100448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 rot="5400000" flipH="1">
              <a:off x="67614" y="299150"/>
              <a:ext cx="92741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 rot="5400000" flipH="1">
              <a:off x="219960" y="-219931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 rot="5400000" flipH="1">
              <a:off x="534803" y="-445851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 rot="5400000" flipH="1">
              <a:off x="146802" y="293123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 rot="5400000" flipH="1">
              <a:off x="358911" y="181066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 rot="5400000" flipH="1">
              <a:off x="439902" y="150051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 rot="5400000" flipH="1">
              <a:off x="748768" y="-613449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 rot="5400000" flipH="1">
              <a:off x="590393" y="-100395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 rot="5400000" flipH="1">
              <a:off x="451494" y="4173574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 rot="5400000" flipH="1">
              <a:off x="528775" y="4174090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 rot="5400000" flipH="1">
              <a:off x="540367" y="4351377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 rot="5400000" flipH="1">
              <a:off x="67614" y="4750975"/>
              <a:ext cx="92740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 rot="5400000" flipH="1">
              <a:off x="219960" y="4231894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 rot="5400000" flipH="1">
              <a:off x="534803" y="4005974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 rot="5400000" flipH="1">
              <a:off x="146802" y="4744948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 rot="5400000" flipH="1">
              <a:off x="358911" y="4632891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 rot="5400000" flipH="1">
              <a:off x="439902" y="4601876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 rot="5400000" flipH="1">
              <a:off x="748768" y="3838376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 rot="5400000" flipH="1">
              <a:off x="590393" y="4351430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19"/>
          <p:cNvGrpSpPr/>
          <p:nvPr/>
        </p:nvGrpSpPr>
        <p:grpSpPr>
          <a:xfrm>
            <a:off x="232454" y="311270"/>
            <a:ext cx="8679090" cy="4651204"/>
            <a:chOff x="232454" y="311270"/>
            <a:chExt cx="8679090" cy="4651204"/>
          </a:xfrm>
        </p:grpSpPr>
        <p:grpSp>
          <p:nvGrpSpPr>
            <p:cNvPr id="919" name="Google Shape;919;p19"/>
            <p:cNvGrpSpPr/>
            <p:nvPr/>
          </p:nvGrpSpPr>
          <p:grpSpPr>
            <a:xfrm>
              <a:off x="8778633" y="311270"/>
              <a:ext cx="132911" cy="199379"/>
              <a:chOff x="2778349" y="5640986"/>
              <a:chExt cx="508847" cy="763610"/>
            </a:xfrm>
          </p:grpSpPr>
          <p:sp>
            <p:nvSpPr>
              <p:cNvPr id="920" name="Google Shape;920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19"/>
            <p:cNvGrpSpPr/>
            <p:nvPr/>
          </p:nvGrpSpPr>
          <p:grpSpPr>
            <a:xfrm>
              <a:off x="8778633" y="4763095"/>
              <a:ext cx="132911" cy="199379"/>
              <a:chOff x="2778349" y="5640986"/>
              <a:chExt cx="508847" cy="763610"/>
            </a:xfrm>
          </p:grpSpPr>
          <p:sp>
            <p:nvSpPr>
              <p:cNvPr id="923" name="Google Shape;923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19"/>
            <p:cNvGrpSpPr/>
            <p:nvPr/>
          </p:nvGrpSpPr>
          <p:grpSpPr>
            <a:xfrm>
              <a:off x="232454" y="311270"/>
              <a:ext cx="132911" cy="199379"/>
              <a:chOff x="2778349" y="5640986"/>
              <a:chExt cx="508847" cy="763610"/>
            </a:xfrm>
          </p:grpSpPr>
          <p:sp>
            <p:nvSpPr>
              <p:cNvPr id="926" name="Google Shape;926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8" name="Google Shape;928;p19"/>
            <p:cNvGrpSpPr/>
            <p:nvPr/>
          </p:nvGrpSpPr>
          <p:grpSpPr>
            <a:xfrm>
              <a:off x="232454" y="4763095"/>
              <a:ext cx="132911" cy="199379"/>
              <a:chOff x="2778349" y="5640986"/>
              <a:chExt cx="508847" cy="763610"/>
            </a:xfrm>
          </p:grpSpPr>
          <p:sp>
            <p:nvSpPr>
              <p:cNvPr id="929" name="Google Shape;929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20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3" name="Google Shape;933;p20"/>
          <p:cNvGrpSpPr/>
          <p:nvPr/>
        </p:nvGrpSpPr>
        <p:grpSpPr>
          <a:xfrm>
            <a:off x="-571364" y="-660171"/>
            <a:ext cx="10286732" cy="6463852"/>
            <a:chOff x="-571364" y="-660171"/>
            <a:chExt cx="10286732" cy="6463852"/>
          </a:xfrm>
        </p:grpSpPr>
        <p:grpSp>
          <p:nvGrpSpPr>
            <p:cNvPr id="934" name="Google Shape;934;p20"/>
            <p:cNvGrpSpPr/>
            <p:nvPr/>
          </p:nvGrpSpPr>
          <p:grpSpPr>
            <a:xfrm>
              <a:off x="-571364" y="4120904"/>
              <a:ext cx="10286732" cy="1682777"/>
              <a:chOff x="-1" y="3460729"/>
              <a:chExt cx="10286732" cy="1682777"/>
            </a:xfrm>
          </p:grpSpPr>
          <p:grpSp>
            <p:nvGrpSpPr>
              <p:cNvPr id="935" name="Google Shape;935;p20"/>
              <p:cNvGrpSpPr/>
              <p:nvPr/>
            </p:nvGrpSpPr>
            <p:grpSpPr>
              <a:xfrm>
                <a:off x="-1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976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8" name="Google Shape;998;p20"/>
              <p:cNvGrpSpPr/>
              <p:nvPr/>
            </p:nvGrpSpPr>
            <p:grpSpPr>
              <a:xfrm>
                <a:off x="5143499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999" name="Google Shape;999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1" name="Google Shape;1061;p20"/>
            <p:cNvGrpSpPr/>
            <p:nvPr/>
          </p:nvGrpSpPr>
          <p:grpSpPr>
            <a:xfrm rot="10800000" flipH="1">
              <a:off x="-571364" y="-660171"/>
              <a:ext cx="10286732" cy="1682777"/>
              <a:chOff x="-1" y="3460729"/>
              <a:chExt cx="10286732" cy="1682777"/>
            </a:xfrm>
          </p:grpSpPr>
          <p:grpSp>
            <p:nvGrpSpPr>
              <p:cNvPr id="1062" name="Google Shape;1062;p20"/>
              <p:cNvGrpSpPr/>
              <p:nvPr/>
            </p:nvGrpSpPr>
            <p:grpSpPr>
              <a:xfrm>
                <a:off x="-1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1063" name="Google Shape;1063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5" name="Google Shape;1125;p20"/>
              <p:cNvGrpSpPr/>
              <p:nvPr/>
            </p:nvGrpSpPr>
            <p:grpSpPr>
              <a:xfrm>
                <a:off x="5143499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1126" name="Google Shape;1126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88" name="Google Shape;1188;p20"/>
          <p:cNvGrpSpPr/>
          <p:nvPr/>
        </p:nvGrpSpPr>
        <p:grpSpPr>
          <a:xfrm>
            <a:off x="967271" y="614136"/>
            <a:ext cx="7097311" cy="4151288"/>
            <a:chOff x="967271" y="614136"/>
            <a:chExt cx="7097311" cy="4151288"/>
          </a:xfrm>
        </p:grpSpPr>
        <p:grpSp>
          <p:nvGrpSpPr>
            <p:cNvPr id="1189" name="Google Shape;1189;p20"/>
            <p:cNvGrpSpPr/>
            <p:nvPr/>
          </p:nvGrpSpPr>
          <p:grpSpPr>
            <a:xfrm>
              <a:off x="7931671" y="4566045"/>
              <a:ext cx="132911" cy="199379"/>
              <a:chOff x="2778349" y="5640986"/>
              <a:chExt cx="508847" cy="763610"/>
            </a:xfrm>
          </p:grpSpPr>
          <p:sp>
            <p:nvSpPr>
              <p:cNvPr id="1190" name="Google Shape;1190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20"/>
            <p:cNvGrpSpPr/>
            <p:nvPr/>
          </p:nvGrpSpPr>
          <p:grpSpPr>
            <a:xfrm>
              <a:off x="5914820" y="4329995"/>
              <a:ext cx="171685" cy="257566"/>
              <a:chOff x="2778349" y="5640986"/>
              <a:chExt cx="508847" cy="763610"/>
            </a:xfrm>
          </p:grpSpPr>
          <p:sp>
            <p:nvSpPr>
              <p:cNvPr id="1193" name="Google Shape;1193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5" name="Google Shape;1195;p20"/>
            <p:cNvGrpSpPr/>
            <p:nvPr/>
          </p:nvGrpSpPr>
          <p:grpSpPr>
            <a:xfrm>
              <a:off x="967271" y="4566045"/>
              <a:ext cx="132911" cy="199379"/>
              <a:chOff x="2778349" y="5640986"/>
              <a:chExt cx="508847" cy="763610"/>
            </a:xfrm>
          </p:grpSpPr>
          <p:sp>
            <p:nvSpPr>
              <p:cNvPr id="1196" name="Google Shape;1196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" name="Google Shape;1198;p20"/>
            <p:cNvGrpSpPr/>
            <p:nvPr/>
          </p:nvGrpSpPr>
          <p:grpSpPr>
            <a:xfrm>
              <a:off x="7931671" y="614136"/>
              <a:ext cx="132911" cy="199379"/>
              <a:chOff x="2778349" y="5640986"/>
              <a:chExt cx="508847" cy="763610"/>
            </a:xfrm>
          </p:grpSpPr>
          <p:sp>
            <p:nvSpPr>
              <p:cNvPr id="1199" name="Google Shape;1199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20"/>
            <p:cNvGrpSpPr/>
            <p:nvPr/>
          </p:nvGrpSpPr>
          <p:grpSpPr>
            <a:xfrm>
              <a:off x="5914820" y="672410"/>
              <a:ext cx="171685" cy="257566"/>
              <a:chOff x="2778349" y="5640986"/>
              <a:chExt cx="508847" cy="763610"/>
            </a:xfrm>
          </p:grpSpPr>
          <p:sp>
            <p:nvSpPr>
              <p:cNvPr id="1202" name="Google Shape;1202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20"/>
            <p:cNvGrpSpPr/>
            <p:nvPr/>
          </p:nvGrpSpPr>
          <p:grpSpPr>
            <a:xfrm>
              <a:off x="967271" y="614136"/>
              <a:ext cx="132911" cy="199379"/>
              <a:chOff x="2778349" y="5640986"/>
              <a:chExt cx="508847" cy="763610"/>
            </a:xfrm>
          </p:grpSpPr>
          <p:sp>
            <p:nvSpPr>
              <p:cNvPr id="1205" name="Google Shape;1205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350" y="2028875"/>
            <a:ext cx="4357500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350" y="1136575"/>
            <a:ext cx="12231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350" y="3683825"/>
            <a:ext cx="43575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967271" y="4475070"/>
            <a:ext cx="7097311" cy="435429"/>
            <a:chOff x="967271" y="4475070"/>
            <a:chExt cx="7097311" cy="435429"/>
          </a:xfrm>
        </p:grpSpPr>
        <p:grpSp>
          <p:nvGrpSpPr>
            <p:cNvPr id="19" name="Google Shape;19;p3"/>
            <p:cNvGrpSpPr/>
            <p:nvPr/>
          </p:nvGrpSpPr>
          <p:grpSpPr>
            <a:xfrm>
              <a:off x="7931671" y="4711120"/>
              <a:ext cx="132911" cy="199379"/>
              <a:chOff x="2778349" y="5640986"/>
              <a:chExt cx="508847" cy="76361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>
              <a:off x="5914820" y="4475070"/>
              <a:ext cx="171685" cy="257566"/>
              <a:chOff x="2778349" y="5640986"/>
              <a:chExt cx="508847" cy="76361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>
              <a:off x="967271" y="4711120"/>
              <a:ext cx="132911" cy="199379"/>
              <a:chOff x="2778349" y="5640986"/>
              <a:chExt cx="508847" cy="76361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3"/>
          <p:cNvGrpSpPr/>
          <p:nvPr/>
        </p:nvGrpSpPr>
        <p:grpSpPr>
          <a:xfrm>
            <a:off x="-571364" y="4265979"/>
            <a:ext cx="10286732" cy="1682777"/>
            <a:chOff x="-1" y="3460729"/>
            <a:chExt cx="10286732" cy="1682777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-1" y="3460729"/>
              <a:ext cx="5143232" cy="1682777"/>
              <a:chOff x="713356" y="2640614"/>
              <a:chExt cx="6188463" cy="2024758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24909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5058658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3"/>
            <p:cNvGrpSpPr/>
            <p:nvPr/>
          </p:nvGrpSpPr>
          <p:grpSpPr>
            <a:xfrm>
              <a:off x="5143499" y="3460729"/>
              <a:ext cx="5143232" cy="1682777"/>
              <a:chOff x="713356" y="2640614"/>
              <a:chExt cx="6188463" cy="2024758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524909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058658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" name="Google Shape;155;p3"/>
          <p:cNvSpPr>
            <a:spLocks noGrp="1"/>
          </p:cNvSpPr>
          <p:nvPr>
            <p:ph type="pic" idx="3"/>
          </p:nvPr>
        </p:nvSpPr>
        <p:spPr>
          <a:xfrm>
            <a:off x="5198650" y="1031600"/>
            <a:ext cx="3224700" cy="30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title" idx="2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title" idx="3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 txBox="1">
            <a:spLocks noGrp="1"/>
          </p:cNvSpPr>
          <p:nvPr>
            <p:ph type="subTitle" idx="4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6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6"/>
          <p:cNvGrpSpPr/>
          <p:nvPr/>
        </p:nvGrpSpPr>
        <p:grpSpPr>
          <a:xfrm>
            <a:off x="7851115" y="237570"/>
            <a:ext cx="164358" cy="4668346"/>
            <a:chOff x="7646365" y="245645"/>
            <a:chExt cx="164358" cy="4668346"/>
          </a:xfrm>
        </p:grpSpPr>
        <p:grpSp>
          <p:nvGrpSpPr>
            <p:cNvPr id="246" name="Google Shape;246;p6"/>
            <p:cNvGrpSpPr/>
            <p:nvPr/>
          </p:nvGrpSpPr>
          <p:grpSpPr>
            <a:xfrm>
              <a:off x="7677771" y="245645"/>
              <a:ext cx="132911" cy="199379"/>
              <a:chOff x="2778349" y="5640986"/>
              <a:chExt cx="508847" cy="76361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6"/>
            <p:cNvGrpSpPr/>
            <p:nvPr/>
          </p:nvGrpSpPr>
          <p:grpSpPr>
            <a:xfrm>
              <a:off x="7646365" y="4667421"/>
              <a:ext cx="164358" cy="246570"/>
              <a:chOff x="2778349" y="5640986"/>
              <a:chExt cx="508847" cy="763610"/>
            </a:xfrm>
          </p:grpSpPr>
          <p:sp>
            <p:nvSpPr>
              <p:cNvPr id="250" name="Google Shape;250;p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6"/>
          <p:cNvGrpSpPr/>
          <p:nvPr/>
        </p:nvGrpSpPr>
        <p:grpSpPr>
          <a:xfrm>
            <a:off x="7851137" y="-8"/>
            <a:ext cx="1292874" cy="5143509"/>
            <a:chOff x="7851137" y="-8"/>
            <a:chExt cx="1292874" cy="5143509"/>
          </a:xfrm>
        </p:grpSpPr>
        <p:grpSp>
          <p:nvGrpSpPr>
            <p:cNvPr id="253" name="Google Shape;253;p6"/>
            <p:cNvGrpSpPr/>
            <p:nvPr/>
          </p:nvGrpSpPr>
          <p:grpSpPr>
            <a:xfrm>
              <a:off x="7851137" y="-8"/>
              <a:ext cx="1292874" cy="335409"/>
              <a:chOff x="5798062" y="3183842"/>
              <a:chExt cx="1292874" cy="335409"/>
            </a:xfrm>
          </p:grpSpPr>
          <p:sp>
            <p:nvSpPr>
              <p:cNvPr id="254" name="Google Shape;254;p6"/>
              <p:cNvSpPr/>
              <p:nvPr/>
            </p:nvSpPr>
            <p:spPr>
              <a:xfrm rot="-5400000">
                <a:off x="6438366" y="2716650"/>
                <a:ext cx="112216" cy="119292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 rot="-5400000">
                <a:off x="6930594" y="3116248"/>
                <a:ext cx="92740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 rot="-5400000">
                <a:off x="6878301" y="3110221"/>
                <a:ext cx="65846" cy="35941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 rot="-5400000">
                <a:off x="6619924" y="2998163"/>
                <a:ext cx="112113" cy="82990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 rot="-5400000">
                <a:off x="6538831" y="2967148"/>
                <a:ext cx="112216" cy="99199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-5400000">
                <a:off x="6388442" y="2716702"/>
                <a:ext cx="112113" cy="12928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 flipH="1">
              <a:off x="7851137" y="4808092"/>
              <a:ext cx="1292874" cy="335409"/>
              <a:chOff x="5798062" y="3183842"/>
              <a:chExt cx="1292874" cy="335409"/>
            </a:xfrm>
          </p:grpSpPr>
          <p:sp>
            <p:nvSpPr>
              <p:cNvPr id="261" name="Google Shape;261;p6"/>
              <p:cNvSpPr/>
              <p:nvPr/>
            </p:nvSpPr>
            <p:spPr>
              <a:xfrm rot="-5400000">
                <a:off x="6438366" y="2716650"/>
                <a:ext cx="112216" cy="119292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 rot="-5400000">
                <a:off x="6930594" y="3116248"/>
                <a:ext cx="92740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 rot="-5400000">
                <a:off x="6878301" y="3110221"/>
                <a:ext cx="65846" cy="35941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rot="-5400000">
                <a:off x="6619924" y="2998163"/>
                <a:ext cx="112113" cy="82990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 rot="-5400000">
                <a:off x="6538831" y="2967148"/>
                <a:ext cx="112216" cy="99199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 rot="-5400000">
                <a:off x="6388442" y="2716702"/>
                <a:ext cx="112113" cy="12928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7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4753350" y="1044763"/>
            <a:ext cx="3357300" cy="19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" name="Google Shape;270;p7"/>
          <p:cNvSpPr txBox="1">
            <a:spLocks noGrp="1"/>
          </p:cNvSpPr>
          <p:nvPr>
            <p:ph type="subTitle" idx="1"/>
          </p:nvPr>
        </p:nvSpPr>
        <p:spPr>
          <a:xfrm>
            <a:off x="4753350" y="2941826"/>
            <a:ext cx="3357300" cy="1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7"/>
          <p:cNvSpPr>
            <a:spLocks noGrp="1"/>
          </p:cNvSpPr>
          <p:nvPr>
            <p:ph type="pic" idx="2"/>
          </p:nvPr>
        </p:nvSpPr>
        <p:spPr>
          <a:xfrm>
            <a:off x="713350" y="1004738"/>
            <a:ext cx="3672000" cy="3134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"/>
          <p:cNvSpPr>
            <a:spLocks noGrp="1"/>
          </p:cNvSpPr>
          <p:nvPr>
            <p:ph type="pic" idx="2"/>
          </p:nvPr>
        </p:nvSpPr>
        <p:spPr>
          <a:xfrm>
            <a:off x="-73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10"/>
          <p:cNvSpPr txBox="1">
            <a:spLocks noGrp="1"/>
          </p:cNvSpPr>
          <p:nvPr>
            <p:ph type="body" idx="1"/>
          </p:nvPr>
        </p:nvSpPr>
        <p:spPr>
          <a:xfrm>
            <a:off x="720000" y="3998750"/>
            <a:ext cx="77040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drich"/>
              <a:buNone/>
              <a:defRPr sz="4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1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1"/>
          <p:cNvSpPr txBox="1">
            <a:spLocks noGrp="1"/>
          </p:cNvSpPr>
          <p:nvPr>
            <p:ph type="title" hasCustomPrompt="1"/>
          </p:nvPr>
        </p:nvSpPr>
        <p:spPr>
          <a:xfrm>
            <a:off x="2059500" y="919263"/>
            <a:ext cx="5025000" cy="1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77" name="Google Shape;477;p11"/>
          <p:cNvSpPr txBox="1">
            <a:spLocks noGrp="1"/>
          </p:cNvSpPr>
          <p:nvPr>
            <p:ph type="subTitle" idx="1"/>
          </p:nvPr>
        </p:nvSpPr>
        <p:spPr>
          <a:xfrm>
            <a:off x="2059500" y="1866632"/>
            <a:ext cx="5025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1"/>
          <p:cNvSpPr>
            <a:spLocks noGrp="1"/>
          </p:cNvSpPr>
          <p:nvPr>
            <p:ph type="pic" idx="2"/>
          </p:nvPr>
        </p:nvSpPr>
        <p:spPr>
          <a:xfrm>
            <a:off x="2132625" y="2571750"/>
            <a:ext cx="4878900" cy="20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79" name="Google Shape;479;p11"/>
          <p:cNvGrpSpPr/>
          <p:nvPr/>
        </p:nvGrpSpPr>
        <p:grpSpPr>
          <a:xfrm>
            <a:off x="-24984" y="-770526"/>
            <a:ext cx="9274153" cy="6681210"/>
            <a:chOff x="-24984" y="-770526"/>
            <a:chExt cx="9274153" cy="6681210"/>
          </a:xfrm>
        </p:grpSpPr>
        <p:grpSp>
          <p:nvGrpSpPr>
            <p:cNvPr id="480" name="Google Shape;480;p11"/>
            <p:cNvGrpSpPr/>
            <p:nvPr/>
          </p:nvGrpSpPr>
          <p:grpSpPr>
            <a:xfrm>
              <a:off x="-24984" y="3894149"/>
              <a:ext cx="9274153" cy="2016535"/>
              <a:chOff x="-24984" y="3894149"/>
              <a:chExt cx="9274153" cy="2016535"/>
            </a:xfrm>
          </p:grpSpPr>
          <p:grpSp>
            <p:nvGrpSpPr>
              <p:cNvPr id="481" name="Google Shape;481;p11"/>
              <p:cNvGrpSpPr/>
              <p:nvPr/>
            </p:nvGrpSpPr>
            <p:grpSpPr>
              <a:xfrm rot="5400000">
                <a:off x="7958337" y="4233978"/>
                <a:ext cx="1292874" cy="613216"/>
                <a:chOff x="5914137" y="3257003"/>
                <a:chExt cx="1292874" cy="613216"/>
              </a:xfrm>
            </p:grpSpPr>
            <p:sp>
              <p:nvSpPr>
                <p:cNvPr id="482" name="Google Shape;482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0" name="Google Shape;490;p11"/>
              <p:cNvSpPr/>
              <p:nvPr/>
            </p:nvSpPr>
            <p:spPr>
              <a:xfrm>
                <a:off x="8005342" y="4409457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" name="Google Shape;491;p11"/>
              <p:cNvGrpSpPr/>
              <p:nvPr/>
            </p:nvGrpSpPr>
            <p:grpSpPr>
              <a:xfrm rot="5400000">
                <a:off x="6845441" y="4670098"/>
                <a:ext cx="1682787" cy="798387"/>
                <a:chOff x="7395926" y="4345146"/>
                <a:chExt cx="1682787" cy="798387"/>
              </a:xfrm>
            </p:grpSpPr>
            <p:sp>
              <p:nvSpPr>
                <p:cNvPr id="492" name="Google Shape;492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" name="Google Shape;500;p11"/>
              <p:cNvGrpSpPr/>
              <p:nvPr/>
            </p:nvGrpSpPr>
            <p:grpSpPr>
              <a:xfrm>
                <a:off x="8955494" y="4059703"/>
                <a:ext cx="293675" cy="1609627"/>
                <a:chOff x="5908569" y="193003"/>
                <a:chExt cx="293675" cy="1609627"/>
              </a:xfrm>
            </p:grpSpPr>
            <p:sp>
              <p:nvSpPr>
                <p:cNvPr id="501" name="Google Shape;501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" name="Google Shape;506;p11"/>
              <p:cNvGrpSpPr/>
              <p:nvPr/>
            </p:nvGrpSpPr>
            <p:grpSpPr>
              <a:xfrm rot="-5400000" flipH="1">
                <a:off x="-27024" y="4233978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07" name="Google Shape;507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5" name="Google Shape;515;p11"/>
              <p:cNvSpPr/>
              <p:nvPr/>
            </p:nvSpPr>
            <p:spPr>
              <a:xfrm flipH="1">
                <a:off x="903011" y="4409457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6" name="Google Shape;516;p11"/>
              <p:cNvGrpSpPr/>
              <p:nvPr/>
            </p:nvGrpSpPr>
            <p:grpSpPr>
              <a:xfrm rot="-5400000" flipH="1">
                <a:off x="695958" y="4670098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17" name="Google Shape;517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" name="Google Shape;525;p11"/>
              <p:cNvGrpSpPr/>
              <p:nvPr/>
            </p:nvGrpSpPr>
            <p:grpSpPr>
              <a:xfrm flipH="1">
                <a:off x="-24984" y="4059703"/>
                <a:ext cx="293675" cy="1609627"/>
                <a:chOff x="5908569" y="193003"/>
                <a:chExt cx="293675" cy="1609627"/>
              </a:xfrm>
            </p:grpSpPr>
            <p:sp>
              <p:nvSpPr>
                <p:cNvPr id="526" name="Google Shape;526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1" name="Google Shape;531;p11"/>
            <p:cNvGrpSpPr/>
            <p:nvPr/>
          </p:nvGrpSpPr>
          <p:grpSpPr>
            <a:xfrm>
              <a:off x="-24984" y="-770526"/>
              <a:ext cx="9274153" cy="2016535"/>
              <a:chOff x="-24984" y="-589176"/>
              <a:chExt cx="9274153" cy="2016535"/>
            </a:xfrm>
          </p:grpSpPr>
          <p:grpSp>
            <p:nvGrpSpPr>
              <p:cNvPr id="532" name="Google Shape;532;p11"/>
              <p:cNvGrpSpPr/>
              <p:nvPr/>
            </p:nvGrpSpPr>
            <p:grpSpPr>
              <a:xfrm rot="5400000" flipH="1">
                <a:off x="7958337" y="474315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33" name="Google Shape;533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1" name="Google Shape;541;p11"/>
              <p:cNvSpPr/>
              <p:nvPr/>
            </p:nvSpPr>
            <p:spPr>
              <a:xfrm rot="10800000" flipH="1">
                <a:off x="8005342" y="-589175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2" name="Google Shape;542;p11"/>
              <p:cNvGrpSpPr/>
              <p:nvPr/>
            </p:nvGrpSpPr>
            <p:grpSpPr>
              <a:xfrm rot="5400000" flipH="1">
                <a:off x="6845441" y="-146976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43" name="Google Shape;543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1" name="Google Shape;551;p11"/>
              <p:cNvGrpSpPr/>
              <p:nvPr/>
            </p:nvGrpSpPr>
            <p:grpSpPr>
              <a:xfrm rot="10800000" flipH="1">
                <a:off x="8955494" y="-347821"/>
                <a:ext cx="293675" cy="1609627"/>
                <a:chOff x="5908569" y="193003"/>
                <a:chExt cx="293675" cy="1609627"/>
              </a:xfrm>
            </p:grpSpPr>
            <p:sp>
              <p:nvSpPr>
                <p:cNvPr id="552" name="Google Shape;552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7" name="Google Shape;557;p11"/>
              <p:cNvGrpSpPr/>
              <p:nvPr/>
            </p:nvGrpSpPr>
            <p:grpSpPr>
              <a:xfrm rot="-5400000">
                <a:off x="-27024" y="474315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58" name="Google Shape;558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6" name="Google Shape;566;p11"/>
              <p:cNvSpPr/>
              <p:nvPr/>
            </p:nvSpPr>
            <p:spPr>
              <a:xfrm rot="10800000">
                <a:off x="903011" y="-589175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7" name="Google Shape;567;p11"/>
              <p:cNvGrpSpPr/>
              <p:nvPr/>
            </p:nvGrpSpPr>
            <p:grpSpPr>
              <a:xfrm rot="-5400000">
                <a:off x="695958" y="-146976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68" name="Google Shape;568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6" name="Google Shape;576;p11"/>
              <p:cNvGrpSpPr/>
              <p:nvPr/>
            </p:nvGrpSpPr>
            <p:grpSpPr>
              <a:xfrm rot="10800000">
                <a:off x="-24984" y="-347821"/>
                <a:ext cx="293675" cy="1609627"/>
                <a:chOff x="5908569" y="193003"/>
                <a:chExt cx="293675" cy="1609627"/>
              </a:xfrm>
            </p:grpSpPr>
            <p:sp>
              <p:nvSpPr>
                <p:cNvPr id="577" name="Google Shape;577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2" name="Google Shape;582;p11"/>
          <p:cNvGrpSpPr/>
          <p:nvPr/>
        </p:nvGrpSpPr>
        <p:grpSpPr>
          <a:xfrm>
            <a:off x="1184921" y="439958"/>
            <a:ext cx="6843411" cy="4269204"/>
            <a:chOff x="1184921" y="439958"/>
            <a:chExt cx="6843411" cy="4269204"/>
          </a:xfrm>
        </p:grpSpPr>
        <p:grpSp>
          <p:nvGrpSpPr>
            <p:cNvPr id="583" name="Google Shape;583;p11"/>
            <p:cNvGrpSpPr/>
            <p:nvPr/>
          </p:nvGrpSpPr>
          <p:grpSpPr>
            <a:xfrm>
              <a:off x="1184921" y="439958"/>
              <a:ext cx="132911" cy="199379"/>
              <a:chOff x="2778349" y="5640986"/>
              <a:chExt cx="508847" cy="763610"/>
            </a:xfrm>
          </p:grpSpPr>
          <p:sp>
            <p:nvSpPr>
              <p:cNvPr id="584" name="Google Shape;584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11"/>
            <p:cNvGrpSpPr/>
            <p:nvPr/>
          </p:nvGrpSpPr>
          <p:grpSpPr>
            <a:xfrm>
              <a:off x="7895421" y="439958"/>
              <a:ext cx="132911" cy="199379"/>
              <a:chOff x="2778349" y="5640986"/>
              <a:chExt cx="508847" cy="763610"/>
            </a:xfrm>
          </p:grpSpPr>
          <p:sp>
            <p:nvSpPr>
              <p:cNvPr id="587" name="Google Shape;587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11"/>
            <p:cNvGrpSpPr/>
            <p:nvPr/>
          </p:nvGrpSpPr>
          <p:grpSpPr>
            <a:xfrm>
              <a:off x="1184921" y="4509783"/>
              <a:ext cx="132911" cy="199379"/>
              <a:chOff x="2778349" y="5640986"/>
              <a:chExt cx="508847" cy="763610"/>
            </a:xfrm>
          </p:grpSpPr>
          <p:sp>
            <p:nvSpPr>
              <p:cNvPr id="590" name="Google Shape;590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11"/>
            <p:cNvGrpSpPr/>
            <p:nvPr/>
          </p:nvGrpSpPr>
          <p:grpSpPr>
            <a:xfrm>
              <a:off x="7895421" y="4509783"/>
              <a:ext cx="132911" cy="199379"/>
              <a:chOff x="2778349" y="5640986"/>
              <a:chExt cx="508847" cy="763610"/>
            </a:xfrm>
          </p:grpSpPr>
          <p:sp>
            <p:nvSpPr>
              <p:cNvPr id="593" name="Google Shape;593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3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3"/>
          <p:cNvSpPr txBox="1">
            <a:spLocks noGrp="1"/>
          </p:cNvSpPr>
          <p:nvPr>
            <p:ph type="title" idx="2"/>
          </p:nvPr>
        </p:nvSpPr>
        <p:spPr>
          <a:xfrm>
            <a:off x="1589738" y="1654050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3"/>
          </p:nvPr>
        </p:nvSpPr>
        <p:spPr>
          <a:xfrm>
            <a:off x="5485954" y="1654050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1589739" y="2120870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subTitle" idx="4"/>
          </p:nvPr>
        </p:nvSpPr>
        <p:spPr>
          <a:xfrm>
            <a:off x="5485961" y="2120870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5"/>
          </p:nvPr>
        </p:nvSpPr>
        <p:spPr>
          <a:xfrm>
            <a:off x="1589738" y="3178654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3"/>
          <p:cNvSpPr txBox="1">
            <a:spLocks noGrp="1"/>
          </p:cNvSpPr>
          <p:nvPr>
            <p:ph type="title" idx="6"/>
          </p:nvPr>
        </p:nvSpPr>
        <p:spPr>
          <a:xfrm>
            <a:off x="5485950" y="3178654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subTitle" idx="7"/>
          </p:nvPr>
        </p:nvSpPr>
        <p:spPr>
          <a:xfrm>
            <a:off x="1589771" y="3645374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subTitle" idx="8"/>
          </p:nvPr>
        </p:nvSpPr>
        <p:spPr>
          <a:xfrm>
            <a:off x="5485967" y="3645374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13"/>
          <p:cNvSpPr txBox="1">
            <a:spLocks noGrp="1"/>
          </p:cNvSpPr>
          <p:nvPr>
            <p:ph type="title" idx="9" hasCustomPrompt="1"/>
          </p:nvPr>
        </p:nvSpPr>
        <p:spPr>
          <a:xfrm>
            <a:off x="772625" y="17328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13" hasCustomPrompt="1"/>
          </p:nvPr>
        </p:nvSpPr>
        <p:spPr>
          <a:xfrm>
            <a:off x="772625" y="32597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8825" y="17328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title" idx="15" hasCustomPrompt="1"/>
          </p:nvPr>
        </p:nvSpPr>
        <p:spPr>
          <a:xfrm>
            <a:off x="4668825" y="32597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611" name="Google Shape;611;p13"/>
          <p:cNvGrpSpPr/>
          <p:nvPr/>
        </p:nvGrpSpPr>
        <p:grpSpPr>
          <a:xfrm>
            <a:off x="1" y="300"/>
            <a:ext cx="9143987" cy="5143233"/>
            <a:chOff x="1" y="300"/>
            <a:chExt cx="9143987" cy="5143233"/>
          </a:xfrm>
        </p:grpSpPr>
        <p:grpSp>
          <p:nvGrpSpPr>
            <p:cNvPr id="612" name="Google Shape;612;p13"/>
            <p:cNvGrpSpPr/>
            <p:nvPr/>
          </p:nvGrpSpPr>
          <p:grpSpPr>
            <a:xfrm>
              <a:off x="7461201" y="300"/>
              <a:ext cx="1682787" cy="5143233"/>
              <a:chOff x="7461201" y="300"/>
              <a:chExt cx="1682787" cy="5143233"/>
            </a:xfrm>
          </p:grpSpPr>
          <p:grpSp>
            <p:nvGrpSpPr>
              <p:cNvPr id="613" name="Google Shape;613;p13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14" name="Google Shape;614;p13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" name="Google Shape;618;p13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19" name="Google Shape;619;p13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3" name="Google Shape;623;p13"/>
            <p:cNvGrpSpPr/>
            <p:nvPr/>
          </p:nvGrpSpPr>
          <p:grpSpPr>
            <a:xfrm flipH="1">
              <a:off x="1" y="300"/>
              <a:ext cx="1682787" cy="5143233"/>
              <a:chOff x="7461201" y="300"/>
              <a:chExt cx="1682787" cy="5143233"/>
            </a:xfrm>
          </p:grpSpPr>
          <p:grpSp>
            <p:nvGrpSpPr>
              <p:cNvPr id="624" name="Google Shape;624;p13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25" name="Google Shape;625;p13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9" name="Google Shape;629;p13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30" name="Google Shape;630;p13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4" name="Google Shape;634;p13"/>
          <p:cNvGrpSpPr/>
          <p:nvPr/>
        </p:nvGrpSpPr>
        <p:grpSpPr>
          <a:xfrm>
            <a:off x="1351780" y="220554"/>
            <a:ext cx="6451661" cy="4696579"/>
            <a:chOff x="1351780" y="220554"/>
            <a:chExt cx="6451661" cy="4696579"/>
          </a:xfrm>
        </p:grpSpPr>
        <p:grpSp>
          <p:nvGrpSpPr>
            <p:cNvPr id="635" name="Google Shape;635;p13"/>
            <p:cNvGrpSpPr/>
            <p:nvPr/>
          </p:nvGrpSpPr>
          <p:grpSpPr>
            <a:xfrm>
              <a:off x="7670530" y="220554"/>
              <a:ext cx="132911" cy="199379"/>
              <a:chOff x="2778349" y="5640986"/>
              <a:chExt cx="508847" cy="763610"/>
            </a:xfrm>
          </p:grpSpPr>
          <p:sp>
            <p:nvSpPr>
              <p:cNvPr id="636" name="Google Shape;636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638;p13"/>
            <p:cNvGrpSpPr/>
            <p:nvPr/>
          </p:nvGrpSpPr>
          <p:grpSpPr>
            <a:xfrm>
              <a:off x="7670530" y="4717754"/>
              <a:ext cx="132911" cy="199379"/>
              <a:chOff x="2778349" y="5640986"/>
              <a:chExt cx="508847" cy="763610"/>
            </a:xfrm>
          </p:grpSpPr>
          <p:sp>
            <p:nvSpPr>
              <p:cNvPr id="639" name="Google Shape;639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641;p13"/>
            <p:cNvGrpSpPr/>
            <p:nvPr/>
          </p:nvGrpSpPr>
          <p:grpSpPr>
            <a:xfrm>
              <a:off x="1351780" y="220554"/>
              <a:ext cx="132911" cy="199379"/>
              <a:chOff x="2778349" y="5640986"/>
              <a:chExt cx="508847" cy="763610"/>
            </a:xfrm>
          </p:grpSpPr>
          <p:sp>
            <p:nvSpPr>
              <p:cNvPr id="642" name="Google Shape;642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644;p13"/>
            <p:cNvGrpSpPr/>
            <p:nvPr/>
          </p:nvGrpSpPr>
          <p:grpSpPr>
            <a:xfrm>
              <a:off x="1351780" y="4717754"/>
              <a:ext cx="132911" cy="199379"/>
              <a:chOff x="2778349" y="5640986"/>
              <a:chExt cx="508847" cy="763610"/>
            </a:xfrm>
          </p:grpSpPr>
          <p:sp>
            <p:nvSpPr>
              <p:cNvPr id="645" name="Google Shape;645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600" y="445025"/>
            <a:ext cx="770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600" y="1152475"/>
            <a:ext cx="77028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24"/>
          <p:cNvGrpSpPr/>
          <p:nvPr/>
        </p:nvGrpSpPr>
        <p:grpSpPr>
          <a:xfrm>
            <a:off x="7461226" y="301"/>
            <a:ext cx="1682777" cy="5143232"/>
            <a:chOff x="7461226" y="301"/>
            <a:chExt cx="1682777" cy="5143232"/>
          </a:xfrm>
        </p:grpSpPr>
        <p:grpSp>
          <p:nvGrpSpPr>
            <p:cNvPr id="1218" name="Google Shape;1218;p24"/>
            <p:cNvGrpSpPr/>
            <p:nvPr/>
          </p:nvGrpSpPr>
          <p:grpSpPr>
            <a:xfrm rot="-5400000">
              <a:off x="5730999" y="1730529"/>
              <a:ext cx="5143232" cy="1682777"/>
              <a:chOff x="713356" y="2640614"/>
              <a:chExt cx="6188463" cy="2024758"/>
            </a:xfrm>
          </p:grpSpPr>
          <p:sp>
            <p:nvSpPr>
              <p:cNvPr id="1219" name="Google Shape;1219;p24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24"/>
            <p:cNvGrpSpPr/>
            <p:nvPr/>
          </p:nvGrpSpPr>
          <p:grpSpPr>
            <a:xfrm>
              <a:off x="7512277" y="198770"/>
              <a:ext cx="1333992" cy="4753836"/>
              <a:chOff x="7512277" y="198770"/>
              <a:chExt cx="1333992" cy="4753836"/>
            </a:xfrm>
          </p:grpSpPr>
          <p:grpSp>
            <p:nvGrpSpPr>
              <p:cNvPr id="1280" name="Google Shape;1280;p24"/>
              <p:cNvGrpSpPr/>
              <p:nvPr/>
            </p:nvGrpSpPr>
            <p:grpSpPr>
              <a:xfrm>
                <a:off x="8713358" y="13376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281" name="Google Shape;1281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3" name="Google Shape;1283;p24"/>
              <p:cNvGrpSpPr/>
              <p:nvPr/>
            </p:nvGrpSpPr>
            <p:grpSpPr>
              <a:xfrm>
                <a:off x="7512277" y="4676943"/>
                <a:ext cx="183745" cy="275663"/>
                <a:chOff x="2778349" y="5640986"/>
                <a:chExt cx="508847" cy="763610"/>
              </a:xfrm>
            </p:grpSpPr>
            <p:sp>
              <p:nvSpPr>
                <p:cNvPr id="1284" name="Google Shape;1284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6" name="Google Shape;1286;p24"/>
              <p:cNvGrpSpPr/>
              <p:nvPr/>
            </p:nvGrpSpPr>
            <p:grpSpPr>
              <a:xfrm>
                <a:off x="7518171" y="1987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287" name="Google Shape;1287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89" name="Google Shape;1289;p24"/>
          <p:cNvSpPr txBox="1">
            <a:spLocks noGrp="1"/>
          </p:cNvSpPr>
          <p:nvPr>
            <p:ph type="ctrTitle"/>
          </p:nvPr>
        </p:nvSpPr>
        <p:spPr>
          <a:xfrm>
            <a:off x="376469" y="1336006"/>
            <a:ext cx="7390823" cy="2444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sr-Latn-RS" sz="4000" dirty="0"/>
              <a:t>CWE–209</a:t>
            </a:r>
            <a:br>
              <a:rPr lang="sr-Latn-RS" sz="4000" dirty="0"/>
            </a:br>
            <a:r>
              <a:rPr lang="en-GB" sz="4000" dirty="0"/>
              <a:t>Generation of Error Message Containing Sensitive Information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290" name="Google Shape;1290;p24"/>
          <p:cNvSpPr txBox="1">
            <a:spLocks noGrp="1"/>
          </p:cNvSpPr>
          <p:nvPr>
            <p:ph type="subTitle" idx="1"/>
          </p:nvPr>
        </p:nvSpPr>
        <p:spPr>
          <a:xfrm>
            <a:off x="247908" y="4380902"/>
            <a:ext cx="36972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sr-Latn-RS" dirty="0"/>
              <a:t>Jelena Pančevski 2023/3231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Đorđe Milinović 2023/3368</a:t>
            </a:r>
          </a:p>
        </p:txBody>
      </p:sp>
      <p:grpSp>
        <p:nvGrpSpPr>
          <p:cNvPr id="1292" name="Google Shape;1292;p24"/>
          <p:cNvGrpSpPr/>
          <p:nvPr/>
        </p:nvGrpSpPr>
        <p:grpSpPr>
          <a:xfrm>
            <a:off x="6515177" y="1066643"/>
            <a:ext cx="183745" cy="275663"/>
            <a:chOff x="2778349" y="5640986"/>
            <a:chExt cx="508847" cy="763610"/>
          </a:xfrm>
        </p:grpSpPr>
        <p:sp>
          <p:nvSpPr>
            <p:cNvPr id="1293" name="Google Shape;1293;p24"/>
            <p:cNvSpPr/>
            <p:nvPr/>
          </p:nvSpPr>
          <p:spPr>
            <a:xfrm>
              <a:off x="2832095" y="5640986"/>
              <a:ext cx="401355" cy="310507"/>
            </a:xfrm>
            <a:custGeom>
              <a:avLst/>
              <a:gdLst/>
              <a:ahLst/>
              <a:cxnLst/>
              <a:rect l="l" t="t" r="r" b="b"/>
              <a:pathLst>
                <a:path w="16059" h="12424" extrusionOk="0">
                  <a:moveTo>
                    <a:pt x="8075" y="1"/>
                  </a:moveTo>
                  <a:cubicBezTo>
                    <a:pt x="7989" y="1"/>
                    <a:pt x="7902" y="2"/>
                    <a:pt x="7816" y="5"/>
                  </a:cubicBezTo>
                  <a:cubicBezTo>
                    <a:pt x="3426" y="165"/>
                    <a:pt x="1" y="3805"/>
                    <a:pt x="1" y="8194"/>
                  </a:cubicBezTo>
                  <a:lnTo>
                    <a:pt x="1" y="12423"/>
                  </a:lnTo>
                  <a:lnTo>
                    <a:pt x="2980" y="12423"/>
                  </a:lnTo>
                  <a:lnTo>
                    <a:pt x="2980" y="8194"/>
                  </a:lnTo>
                  <a:cubicBezTo>
                    <a:pt x="2980" y="5398"/>
                    <a:pt x="5217" y="2983"/>
                    <a:pt x="7981" y="2983"/>
                  </a:cubicBezTo>
                  <a:cubicBezTo>
                    <a:pt x="8021" y="2983"/>
                    <a:pt x="8061" y="2983"/>
                    <a:pt x="8101" y="2984"/>
                  </a:cubicBezTo>
                  <a:cubicBezTo>
                    <a:pt x="10777" y="3056"/>
                    <a:pt x="12936" y="5143"/>
                    <a:pt x="13097" y="7748"/>
                  </a:cubicBezTo>
                  <a:cubicBezTo>
                    <a:pt x="13097" y="7891"/>
                    <a:pt x="13168" y="8034"/>
                    <a:pt x="13311" y="8034"/>
                  </a:cubicBezTo>
                  <a:lnTo>
                    <a:pt x="15773" y="8034"/>
                  </a:lnTo>
                  <a:cubicBezTo>
                    <a:pt x="15916" y="8034"/>
                    <a:pt x="16059" y="7891"/>
                    <a:pt x="16059" y="7748"/>
                  </a:cubicBezTo>
                  <a:cubicBezTo>
                    <a:pt x="15919" y="3446"/>
                    <a:pt x="12350" y="1"/>
                    <a:pt x="80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2778349" y="5951507"/>
              <a:ext cx="508847" cy="453089"/>
            </a:xfrm>
            <a:custGeom>
              <a:avLst/>
              <a:gdLst/>
              <a:ahLst/>
              <a:cxnLst/>
              <a:rect l="l" t="t" r="r" b="b"/>
              <a:pathLst>
                <a:path w="20360" h="18129" extrusionOk="0">
                  <a:moveTo>
                    <a:pt x="10171" y="5353"/>
                  </a:moveTo>
                  <a:cubicBezTo>
                    <a:pt x="11367" y="5353"/>
                    <a:pt x="12330" y="6316"/>
                    <a:pt x="12330" y="7423"/>
                  </a:cubicBezTo>
                  <a:cubicBezTo>
                    <a:pt x="12330" y="8243"/>
                    <a:pt x="11884" y="8921"/>
                    <a:pt x="11295" y="9296"/>
                  </a:cubicBezTo>
                  <a:lnTo>
                    <a:pt x="11295" y="11741"/>
                  </a:lnTo>
                  <a:cubicBezTo>
                    <a:pt x="11295" y="12329"/>
                    <a:pt x="10778" y="12775"/>
                    <a:pt x="10171" y="12775"/>
                  </a:cubicBezTo>
                  <a:cubicBezTo>
                    <a:pt x="9582" y="12775"/>
                    <a:pt x="9136" y="12329"/>
                    <a:pt x="9136" y="11741"/>
                  </a:cubicBezTo>
                  <a:lnTo>
                    <a:pt x="9136" y="9296"/>
                  </a:lnTo>
                  <a:cubicBezTo>
                    <a:pt x="8476" y="8921"/>
                    <a:pt x="8101" y="8243"/>
                    <a:pt x="8101" y="7423"/>
                  </a:cubicBezTo>
                  <a:cubicBezTo>
                    <a:pt x="8101" y="6316"/>
                    <a:pt x="8993" y="5353"/>
                    <a:pt x="10171" y="5353"/>
                  </a:cubicBezTo>
                  <a:close/>
                  <a:moveTo>
                    <a:pt x="1410" y="0"/>
                  </a:moveTo>
                  <a:cubicBezTo>
                    <a:pt x="590" y="0"/>
                    <a:pt x="1" y="589"/>
                    <a:pt x="1" y="1338"/>
                  </a:cubicBezTo>
                  <a:lnTo>
                    <a:pt x="1" y="16790"/>
                  </a:lnTo>
                  <a:cubicBezTo>
                    <a:pt x="1" y="17539"/>
                    <a:pt x="590" y="18128"/>
                    <a:pt x="1410" y="18128"/>
                  </a:cubicBezTo>
                  <a:lnTo>
                    <a:pt x="18950" y="18128"/>
                  </a:lnTo>
                  <a:cubicBezTo>
                    <a:pt x="19770" y="18128"/>
                    <a:pt x="20359" y="17539"/>
                    <a:pt x="20359" y="16790"/>
                  </a:cubicBezTo>
                  <a:lnTo>
                    <a:pt x="20359" y="1338"/>
                  </a:lnTo>
                  <a:cubicBezTo>
                    <a:pt x="20359" y="589"/>
                    <a:pt x="19770" y="0"/>
                    <a:pt x="18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785880" y="22859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r-Latn-RS" sz="1600" b="1" dirty="0">
                <a:solidFill>
                  <a:schemeClr val="tx1"/>
                </a:solidFill>
                <a:latin typeface="Saira" panose="020B0604020202020204" charset="0"/>
              </a:rPr>
              <a:t>Razvoj bezbednog softvera</a:t>
            </a:r>
            <a:endParaRPr lang="en-US" sz="1600" dirty="0">
              <a:solidFill>
                <a:schemeClr val="tx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82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8"/>
          <p:cNvSpPr txBox="1">
            <a:spLocks noGrp="1"/>
          </p:cNvSpPr>
          <p:nvPr>
            <p:ph type="title"/>
          </p:nvPr>
        </p:nvSpPr>
        <p:spPr>
          <a:xfrm>
            <a:off x="720000" y="1906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/>
              <a:t>Capture the flag #10 – Pronalazak tajne lokacije </a:t>
            </a:r>
            <a:endParaRPr sz="2500" dirty="0"/>
          </a:p>
        </p:txBody>
      </p:sp>
      <p:pic>
        <p:nvPicPr>
          <p:cNvPr id="2" name="LOG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2" y="2247216"/>
            <a:ext cx="8290056" cy="300699"/>
          </a:xfrm>
          <a:prstGeom prst="rect">
            <a:avLst/>
          </a:prstGeom>
        </p:spPr>
      </p:pic>
      <p:pic>
        <p:nvPicPr>
          <p:cNvPr id="3" name="Found FLA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0" y="1180614"/>
            <a:ext cx="7884060" cy="3605314"/>
          </a:xfrm>
          <a:prstGeom prst="rect">
            <a:avLst/>
          </a:prstGeom>
        </p:spPr>
      </p:pic>
      <p:pic>
        <p:nvPicPr>
          <p:cNvPr id="4" name="Lokacij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"/>
          <a:stretch/>
        </p:blipFill>
        <p:spPr>
          <a:xfrm>
            <a:off x="872766" y="1053542"/>
            <a:ext cx="7398467" cy="3859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9"/>
          <p:cNvSpPr txBox="1">
            <a:spLocks noGrp="1"/>
          </p:cNvSpPr>
          <p:nvPr>
            <p:ph type="title"/>
          </p:nvPr>
        </p:nvSpPr>
        <p:spPr>
          <a:xfrm>
            <a:off x="198688" y="2110589"/>
            <a:ext cx="8885799" cy="1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r-Latn-RS" dirty="0">
                <a:solidFill>
                  <a:schemeClr val="bg2"/>
                </a:solidFill>
              </a:rPr>
              <a:t>Hvala vam na pažnji!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Capture the flag #1  Pronalazak admin username-a"/>
          <p:cNvSpPr txBox="1">
            <a:spLocks noGrp="1"/>
          </p:cNvSpPr>
          <p:nvPr>
            <p:ph type="title" idx="8"/>
          </p:nvPr>
        </p:nvSpPr>
        <p:spPr>
          <a:xfrm>
            <a:off x="336885" y="231300"/>
            <a:ext cx="8195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/>
              <a:t>Capture the flag #1 Pronalazak admin username-a</a:t>
            </a:r>
            <a:endParaRPr sz="2500" dirty="0"/>
          </a:p>
        </p:txBody>
      </p:sp>
      <p:sp>
        <p:nvSpPr>
          <p:cNvPr id="1453" name="Tekst - korisnicko ime ne postoji"/>
          <p:cNvSpPr txBox="1">
            <a:spLocks noGrp="1"/>
          </p:cNvSpPr>
          <p:nvPr>
            <p:ph type="subTitle" idx="3"/>
          </p:nvPr>
        </p:nvSpPr>
        <p:spPr>
          <a:xfrm>
            <a:off x="480104" y="1080182"/>
            <a:ext cx="2603338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z="1600" dirty="0"/>
              <a:t>Uneto korisničko ime ne postoji u sistemu</a:t>
            </a:r>
            <a:endParaRPr sz="1600" dirty="0"/>
          </a:p>
        </p:txBody>
      </p:sp>
      <p:pic>
        <p:nvPicPr>
          <p:cNvPr id="9" name="Korisnicko ime ne postoj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31" y="1080182"/>
            <a:ext cx="5016721" cy="3527093"/>
          </a:xfrm>
          <a:prstGeom prst="rect">
            <a:avLst/>
          </a:prstGeom>
        </p:spPr>
      </p:pic>
      <p:pic>
        <p:nvPicPr>
          <p:cNvPr id="12" name="Pogresna lozinka"/>
          <p:cNvPicPr>
            <a:picLocks noChangeAspect="1"/>
          </p:cNvPicPr>
          <p:nvPr/>
        </p:nvPicPr>
        <p:blipFill rotWithShape="1">
          <a:blip r:embed="rId4"/>
          <a:srcRect b="6736"/>
          <a:stretch/>
        </p:blipFill>
        <p:spPr>
          <a:xfrm>
            <a:off x="3556155" y="1080182"/>
            <a:ext cx="4884497" cy="3655764"/>
          </a:xfrm>
          <a:prstGeom prst="rect">
            <a:avLst/>
          </a:prstGeom>
        </p:spPr>
      </p:pic>
      <p:sp>
        <p:nvSpPr>
          <p:cNvPr id="24" name="Tekst - pogresna lozinka"/>
          <p:cNvSpPr txBox="1">
            <a:spLocks noGrp="1"/>
          </p:cNvSpPr>
          <p:nvPr>
            <p:ph type="subTitle" idx="3"/>
          </p:nvPr>
        </p:nvSpPr>
        <p:spPr>
          <a:xfrm>
            <a:off x="480104" y="1080182"/>
            <a:ext cx="2603338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z="1600" dirty="0"/>
              <a:t>Pogrešna lozinka za uneto korisničko ime</a:t>
            </a:r>
            <a:endParaRPr sz="1600" dirty="0"/>
          </a:p>
        </p:txBody>
      </p:sp>
      <p:pic>
        <p:nvPicPr>
          <p:cNvPr id="14" name="Najcesce korisceni admin userna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191"/>
          <a:stretch/>
        </p:blipFill>
        <p:spPr>
          <a:xfrm>
            <a:off x="1112956" y="1718775"/>
            <a:ext cx="1045926" cy="2888500"/>
          </a:xfrm>
          <a:prstGeom prst="rect">
            <a:avLst/>
          </a:prstGeom>
        </p:spPr>
      </p:pic>
      <p:sp>
        <p:nvSpPr>
          <p:cNvPr id="26" name="Capture the flag #2  Pronalazak admin lozinke"/>
          <p:cNvSpPr txBox="1">
            <a:spLocks noGrp="1"/>
          </p:cNvSpPr>
          <p:nvPr>
            <p:ph type="title" idx="8"/>
          </p:nvPr>
        </p:nvSpPr>
        <p:spPr>
          <a:xfrm>
            <a:off x="336885" y="231300"/>
            <a:ext cx="8195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/>
              <a:t>Capture the flag #2  Pronalazak admin lozinke</a:t>
            </a:r>
            <a:endParaRPr sz="2500" dirty="0"/>
          </a:p>
        </p:txBody>
      </p:sp>
      <p:pic>
        <p:nvPicPr>
          <p:cNvPr id="15" name="Debug message sa lozinko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5" y="940733"/>
            <a:ext cx="8520900" cy="3666542"/>
          </a:xfrm>
          <a:prstGeom prst="rect">
            <a:avLst/>
          </a:prstGeom>
        </p:spPr>
      </p:pic>
      <p:pic>
        <p:nvPicPr>
          <p:cNvPr id="16" name="Prikaz svih korisnika u sistemu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/>
          <a:stretch/>
        </p:blipFill>
        <p:spPr>
          <a:xfrm>
            <a:off x="336378" y="1384119"/>
            <a:ext cx="8521407" cy="27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" grpId="0"/>
      <p:bldP spid="1453" grpId="0" build="p"/>
      <p:bldP spid="24" grpId="0" build="p"/>
      <p:bldP spid="24" grpId="1" build="p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apture the flag #3 – Pronalazak stranice sa logovima"/>
          <p:cNvSpPr txBox="1">
            <a:spLocks noGrp="1"/>
          </p:cNvSpPr>
          <p:nvPr>
            <p:ph type="title"/>
          </p:nvPr>
        </p:nvSpPr>
        <p:spPr>
          <a:xfrm>
            <a:off x="411479" y="223136"/>
            <a:ext cx="80963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/>
              <a:t>Capture the flag #3 – Pronalazak stranice sa logovima</a:t>
            </a:r>
            <a:endParaRPr sz="2500" dirty="0"/>
          </a:p>
        </p:txBody>
      </p:sp>
      <p:pic>
        <p:nvPicPr>
          <p:cNvPr id="2" name="HTTP response sa flago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9" y="1314667"/>
            <a:ext cx="7799141" cy="3600234"/>
          </a:xfrm>
          <a:prstGeom prst="rect">
            <a:avLst/>
          </a:prstGeom>
        </p:spPr>
      </p:pic>
      <p:sp>
        <p:nvSpPr>
          <p:cNvPr id="3" name="Rectangle"/>
          <p:cNvSpPr/>
          <p:nvPr/>
        </p:nvSpPr>
        <p:spPr>
          <a:xfrm>
            <a:off x="4876800" y="3997960"/>
            <a:ext cx="1483360" cy="111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Logov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9" y="1120239"/>
            <a:ext cx="8252275" cy="3878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28"/>
          <p:cNvGrpSpPr/>
          <p:nvPr/>
        </p:nvGrpSpPr>
        <p:grpSpPr>
          <a:xfrm>
            <a:off x="1" y="301"/>
            <a:ext cx="1682777" cy="5143232"/>
            <a:chOff x="1" y="301"/>
            <a:chExt cx="1682777" cy="5143232"/>
          </a:xfrm>
        </p:grpSpPr>
        <p:grpSp>
          <p:nvGrpSpPr>
            <p:cNvPr id="1334" name="Google Shape;1334;p28"/>
            <p:cNvGrpSpPr/>
            <p:nvPr/>
          </p:nvGrpSpPr>
          <p:grpSpPr>
            <a:xfrm rot="5400000" flipH="1">
              <a:off x="-1730226" y="1730529"/>
              <a:ext cx="5143232" cy="1682777"/>
              <a:chOff x="713356" y="2640614"/>
              <a:chExt cx="6188463" cy="2024758"/>
            </a:xfrm>
          </p:grpSpPr>
          <p:sp>
            <p:nvSpPr>
              <p:cNvPr id="1335" name="Google Shape;1335;p28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8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8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8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8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8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8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8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8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8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8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8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8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8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8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8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8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8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8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8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8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8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8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8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8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8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8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8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8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8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8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8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28"/>
            <p:cNvGrpSpPr/>
            <p:nvPr/>
          </p:nvGrpSpPr>
          <p:grpSpPr>
            <a:xfrm>
              <a:off x="280008" y="198770"/>
              <a:ext cx="1244764" cy="4753836"/>
              <a:chOff x="7741233" y="198770"/>
              <a:chExt cx="1244764" cy="4753836"/>
            </a:xfrm>
          </p:grpSpPr>
          <p:grpSp>
            <p:nvGrpSpPr>
              <p:cNvPr id="1396" name="Google Shape;1396;p28"/>
              <p:cNvGrpSpPr/>
              <p:nvPr/>
            </p:nvGrpSpPr>
            <p:grpSpPr>
              <a:xfrm>
                <a:off x="7741233" y="13376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397" name="Google Shape;1397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9" name="Google Shape;1399;p28"/>
              <p:cNvGrpSpPr/>
              <p:nvPr/>
            </p:nvGrpSpPr>
            <p:grpSpPr>
              <a:xfrm>
                <a:off x="8802252" y="4676943"/>
                <a:ext cx="183745" cy="275663"/>
                <a:chOff x="2778349" y="5640986"/>
                <a:chExt cx="508847" cy="763610"/>
              </a:xfrm>
            </p:grpSpPr>
            <p:sp>
              <p:nvSpPr>
                <p:cNvPr id="1400" name="Google Shape;1400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2" name="Google Shape;1402;p28"/>
              <p:cNvGrpSpPr/>
              <p:nvPr/>
            </p:nvGrpSpPr>
            <p:grpSpPr>
              <a:xfrm>
                <a:off x="8802246" y="1987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403" name="Google Shape;1403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05" name="Capture the flag #4 - Pronalazak informacije o postojećoj količini proizvoda"/>
          <p:cNvSpPr txBox="1">
            <a:spLocks noGrp="1"/>
          </p:cNvSpPr>
          <p:nvPr>
            <p:ph type="title"/>
          </p:nvPr>
        </p:nvSpPr>
        <p:spPr>
          <a:xfrm>
            <a:off x="1873645" y="61657"/>
            <a:ext cx="6969435" cy="981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r-Latn-RS" sz="2500" dirty="0"/>
              <a:t>Capture the flag #4 - Pronalazak informacije o postojećoj količini proizvoda</a:t>
            </a:r>
            <a:endParaRPr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54" y="1047275"/>
            <a:ext cx="6992901" cy="39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Capture the flag #5 – Pronalazak promokoda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Capture the flag #</a:t>
            </a:r>
            <a:r>
              <a:rPr lang="sr-Latn-RS" sz="2500" dirty="0"/>
              <a:t>5</a:t>
            </a:r>
            <a:r>
              <a:rPr lang="en" sz="2500" dirty="0"/>
              <a:t> – Pronalazak promokoda</a:t>
            </a:r>
            <a:endParaRPr sz="2500" dirty="0"/>
          </a:p>
        </p:txBody>
      </p:sp>
      <p:pic>
        <p:nvPicPr>
          <p:cNvPr id="14" name="Promocode pomo50 doesn't exis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04" y="1017725"/>
            <a:ext cx="6767643" cy="3517764"/>
          </a:xfrm>
          <a:prstGeom prst="rect">
            <a:avLst/>
          </a:prstGeom>
        </p:spPr>
      </p:pic>
      <p:pic>
        <p:nvPicPr>
          <p:cNvPr id="15" name="Log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2" y="1079570"/>
            <a:ext cx="7857336" cy="700026"/>
          </a:xfrm>
          <a:prstGeom prst="rect">
            <a:avLst/>
          </a:prstGeom>
        </p:spPr>
      </p:pic>
      <p:pic>
        <p:nvPicPr>
          <p:cNvPr id="16" name="SQLInjectio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95" y="1841441"/>
            <a:ext cx="6597299" cy="2999398"/>
          </a:xfrm>
          <a:prstGeom prst="rect">
            <a:avLst/>
          </a:prstGeom>
        </p:spPr>
      </p:pic>
      <p:pic>
        <p:nvPicPr>
          <p:cNvPr id="17" name="Awesome fla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"/>
          <a:stretch/>
        </p:blipFill>
        <p:spPr>
          <a:xfrm>
            <a:off x="538841" y="1103327"/>
            <a:ext cx="8066318" cy="364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Capture the flag #6 – Pronalazak tajnog sastojka"/>
          <p:cNvSpPr txBox="1">
            <a:spLocks noGrp="1"/>
          </p:cNvSpPr>
          <p:nvPr>
            <p:ph type="title"/>
          </p:nvPr>
        </p:nvSpPr>
        <p:spPr>
          <a:xfrm>
            <a:off x="400930" y="101015"/>
            <a:ext cx="7965830" cy="84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/>
              <a:t>Capture the flag #</a:t>
            </a:r>
            <a:r>
              <a:rPr lang="sr-Latn-RS" sz="2500" dirty="0"/>
              <a:t>6</a:t>
            </a:r>
            <a:r>
              <a:rPr lang="en" sz="2500" dirty="0"/>
              <a:t> – Pronalazak tajnog sastojka</a:t>
            </a:r>
            <a:endParaRPr sz="2500" dirty="0"/>
          </a:p>
        </p:txBody>
      </p:sp>
      <p:pic>
        <p:nvPicPr>
          <p:cNvPr id="4" name="Product p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31" y="944880"/>
            <a:ext cx="6531428" cy="3350695"/>
          </a:xfrm>
          <a:prstGeom prst="rect">
            <a:avLst/>
          </a:prstGeom>
        </p:spPr>
      </p:pic>
      <p:pic>
        <p:nvPicPr>
          <p:cNvPr id="5" name="Product page id=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56" y="1718436"/>
            <a:ext cx="6369777" cy="3280284"/>
          </a:xfrm>
          <a:prstGeom prst="rect">
            <a:avLst/>
          </a:prstGeom>
        </p:spPr>
      </p:pic>
      <p:pic>
        <p:nvPicPr>
          <p:cNvPr id="6" name="LOGS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930" y="959461"/>
            <a:ext cx="8357300" cy="561758"/>
          </a:xfrm>
          <a:prstGeom prst="rect">
            <a:avLst/>
          </a:prstGeom>
        </p:spPr>
      </p:pic>
      <p:pic>
        <p:nvPicPr>
          <p:cNvPr id="7" name="SECRET INGREDIE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42" y="812411"/>
            <a:ext cx="3399995" cy="4053840"/>
          </a:xfrm>
          <a:prstGeom prst="rect">
            <a:avLst/>
          </a:prstGeom>
        </p:spPr>
      </p:pic>
      <p:sp>
        <p:nvSpPr>
          <p:cNvPr id="8" name="FLAG"/>
          <p:cNvSpPr txBox="1"/>
          <p:nvPr/>
        </p:nvSpPr>
        <p:spPr>
          <a:xfrm>
            <a:off x="6371384" y="1052892"/>
            <a:ext cx="13227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F	1</a:t>
            </a:r>
          </a:p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L	2</a:t>
            </a:r>
          </a:p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A	3</a:t>
            </a:r>
          </a:p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G	4</a:t>
            </a:r>
          </a:p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C	5</a:t>
            </a:r>
          </a:p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I	6</a:t>
            </a:r>
          </a:p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N	7</a:t>
            </a:r>
          </a:p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N	8</a:t>
            </a:r>
          </a:p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A	9</a:t>
            </a:r>
          </a:p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M	10</a:t>
            </a:r>
          </a:p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O	11</a:t>
            </a:r>
          </a:p>
          <a:p>
            <a:r>
              <a:rPr lang="en-US" sz="1600" dirty="0">
                <a:solidFill>
                  <a:schemeClr val="tx1"/>
                </a:solidFill>
                <a:latin typeface="Saira" panose="020B0604020202020204" charset="0"/>
              </a:rPr>
              <a:t>N	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Capture the flag #7 – Pronalazak tajne promocije"/>
          <p:cNvSpPr txBox="1">
            <a:spLocks noGrp="1"/>
          </p:cNvSpPr>
          <p:nvPr>
            <p:ph type="title"/>
          </p:nvPr>
        </p:nvSpPr>
        <p:spPr>
          <a:xfrm>
            <a:off x="1731459" y="0"/>
            <a:ext cx="6195862" cy="861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Capture the flag #</a:t>
            </a:r>
            <a:r>
              <a:rPr lang="sr-Latn-RS" sz="2500" dirty="0"/>
              <a:t>7</a:t>
            </a:r>
            <a:r>
              <a:rPr lang="en" sz="2500" dirty="0"/>
              <a:t> – Pronalazak tajne promocije</a:t>
            </a:r>
            <a:endParaRPr sz="2500" dirty="0"/>
          </a:p>
        </p:txBody>
      </p:sp>
      <p:pic>
        <p:nvPicPr>
          <p:cNvPr id="2" name="Promo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20" y="960789"/>
            <a:ext cx="7138340" cy="3503594"/>
          </a:xfrm>
          <a:prstGeom prst="rect">
            <a:avLst/>
          </a:prstGeom>
        </p:spPr>
      </p:pic>
      <p:pic>
        <p:nvPicPr>
          <p:cNvPr id="3" name="Promotion id=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/>
          <a:stretch/>
        </p:blipFill>
        <p:spPr>
          <a:xfrm>
            <a:off x="1135316" y="945675"/>
            <a:ext cx="7388147" cy="3503594"/>
          </a:xfrm>
          <a:prstGeom prst="rect">
            <a:avLst/>
          </a:prstGeom>
        </p:spPr>
      </p:pic>
      <p:pic>
        <p:nvPicPr>
          <p:cNvPr id="4" name="cinnamon bun.tx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91" y="1408625"/>
            <a:ext cx="4115157" cy="2804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Capture the flag #8 – Pronalazak bankovnih računa zaposlenih korisnika"/>
          <p:cNvSpPr txBox="1">
            <a:spLocks noGrp="1"/>
          </p:cNvSpPr>
          <p:nvPr>
            <p:ph type="title"/>
          </p:nvPr>
        </p:nvSpPr>
        <p:spPr>
          <a:xfrm>
            <a:off x="649750" y="174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Capture the flag #8 – Pronalazak bankovnih ra</a:t>
            </a:r>
            <a:r>
              <a:rPr lang="sr-Latn-RS" sz="2500" dirty="0"/>
              <a:t>čuna zaposlenih korisnika</a:t>
            </a:r>
            <a:endParaRPr sz="2500" dirty="0"/>
          </a:p>
        </p:txBody>
      </p:sp>
      <p:pic>
        <p:nvPicPr>
          <p:cNvPr id="2" name="Employee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8"/>
          <a:stretch/>
        </p:blipFill>
        <p:spPr>
          <a:xfrm>
            <a:off x="935027" y="1061218"/>
            <a:ext cx="7445713" cy="3916737"/>
          </a:xfrm>
          <a:prstGeom prst="rect">
            <a:avLst/>
          </a:prstGeom>
        </p:spPr>
      </p:pic>
      <p:pic>
        <p:nvPicPr>
          <p:cNvPr id="3" name="Hidden bankaccoun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1" y="1127821"/>
            <a:ext cx="7853282" cy="36551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3592" y="3444240"/>
            <a:ext cx="1450808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Capture the flag #9 – Pristup svim poslatim pitanjima"/>
          <p:cNvSpPr txBox="1">
            <a:spLocks noGrp="1"/>
          </p:cNvSpPr>
          <p:nvPr>
            <p:ph type="title"/>
          </p:nvPr>
        </p:nvSpPr>
        <p:spPr>
          <a:xfrm>
            <a:off x="1635856" y="60455"/>
            <a:ext cx="6336805" cy="754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Capture the flag #9 – Pristup svim poslatim pitanjima</a:t>
            </a:r>
            <a:endParaRPr sz="2500" dirty="0"/>
          </a:p>
        </p:txBody>
      </p:sp>
      <p:pic>
        <p:nvPicPr>
          <p:cNvPr id="2" name="Contact u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7"/>
          <a:stretch/>
        </p:blipFill>
        <p:spPr>
          <a:xfrm>
            <a:off x="1221989" y="988750"/>
            <a:ext cx="7164538" cy="3782988"/>
          </a:xfrm>
          <a:prstGeom prst="rect">
            <a:avLst/>
          </a:prstGeom>
        </p:spPr>
      </p:pic>
      <p:pic>
        <p:nvPicPr>
          <p:cNvPr id="3" name="Contact us - erro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"/>
          <a:stretch/>
        </p:blipFill>
        <p:spPr>
          <a:xfrm>
            <a:off x="1206874" y="966079"/>
            <a:ext cx="7194767" cy="3782989"/>
          </a:xfrm>
          <a:prstGeom prst="rect">
            <a:avLst/>
          </a:prstGeom>
        </p:spPr>
      </p:pic>
      <p:pic>
        <p:nvPicPr>
          <p:cNvPr id="4" name="Flag foun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1095466"/>
            <a:ext cx="7541449" cy="3448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gital Security Consulting by Slidesgo">
  <a:themeElements>
    <a:clrScheme name="Simple Light">
      <a:dk1>
        <a:srgbClr val="F3F3F3"/>
      </a:dk1>
      <a:lt1>
        <a:srgbClr val="000B42"/>
      </a:lt1>
      <a:dk2>
        <a:srgbClr val="00EFFF"/>
      </a:dk2>
      <a:lt2>
        <a:srgbClr val="00C9F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169</Words>
  <Application>Microsoft Office PowerPoint</Application>
  <PresentationFormat>On-screen Show (16:9)</PresentationFormat>
  <Paragraphs>29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Saira</vt:lpstr>
      <vt:lpstr>Aldrich</vt:lpstr>
      <vt:lpstr>Digital Security Consulting by Slidesgo</vt:lpstr>
      <vt:lpstr>CWE–209 Generation of Error Message Containing Sensitive Information</vt:lpstr>
      <vt:lpstr>Capture the flag #1 Pronalazak admin username-a</vt:lpstr>
      <vt:lpstr>Capture the flag #3 – Pronalazak stranice sa logovima</vt:lpstr>
      <vt:lpstr>Capture the flag #4 - Pronalazak informacije o postojećoj količini proizvoda</vt:lpstr>
      <vt:lpstr>Capture the flag #5 – Pronalazak promokoda</vt:lpstr>
      <vt:lpstr>Capture the flag #6 – Pronalazak tajnog sastojka</vt:lpstr>
      <vt:lpstr>Capture the flag #7 – Pronalazak tajne promocije</vt:lpstr>
      <vt:lpstr>Capture the flag #8 – Pronalazak bankovnih računa zaposlenih korisnika</vt:lpstr>
      <vt:lpstr>Capture the flag #9 – Pristup svim poslatim pitanjima</vt:lpstr>
      <vt:lpstr>Capture the flag #10 – Pronalazak tajne lokacije </vt:lpstr>
      <vt:lpstr>Hvala vam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CWE–209 Generation of Error Message Containing Sensitive Information</dc:title>
  <cp:lastModifiedBy>Djole</cp:lastModifiedBy>
  <cp:revision>42</cp:revision>
  <dcterms:modified xsi:type="dcterms:W3CDTF">2023-12-27T21:50:29Z</dcterms:modified>
</cp:coreProperties>
</file>